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693400" cy="7562850"/>
  <p:notesSz cx="10693400" cy="756285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1224" y="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8/5/2021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8/5/2021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8/5/2021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36752" y="598678"/>
            <a:ext cx="8637905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Calibri"/>
                <a:cs typeface="Calibri"/>
              </a:rPr>
              <a:t>ORGANIGRAMMA</a:t>
            </a:r>
            <a:r>
              <a:rPr sz="1600" b="1" spc="25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DELL’ISTITUTO</a:t>
            </a:r>
            <a:r>
              <a:rPr sz="1600" b="1" spc="10" dirty="0">
                <a:latin typeface="Calibri"/>
                <a:cs typeface="Calibri"/>
              </a:rPr>
              <a:t> </a:t>
            </a:r>
            <a:r>
              <a:rPr lang="it-IT" sz="1600" b="1" spc="-5" dirty="0" smtClean="0">
                <a:latin typeface="Calibri"/>
                <a:cs typeface="Calibri"/>
              </a:rPr>
              <a:t>COMPRENSIVO G. PITRE’ – A. MANZONI</a:t>
            </a:r>
            <a:r>
              <a:rPr sz="1600" b="1" spc="-5" dirty="0" smtClean="0">
                <a:latin typeface="Calibri"/>
                <a:cs typeface="Calibri"/>
              </a:rPr>
              <a:t>–</a:t>
            </a:r>
            <a:r>
              <a:rPr sz="1600" b="1" dirty="0" smtClean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A.S.2020-21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94994" y="1148334"/>
            <a:ext cx="1858010" cy="587340"/>
          </a:xfrm>
          <a:prstGeom prst="rect">
            <a:avLst/>
          </a:prstGeom>
          <a:solidFill>
            <a:srgbClr val="4F81BC"/>
          </a:solidFill>
          <a:ln w="25908">
            <a:solidFill>
              <a:srgbClr val="385D89"/>
            </a:solidFill>
          </a:ln>
        </p:spPr>
        <p:txBody>
          <a:bodyPr vert="horz" wrap="square" lIns="0" tIns="14732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160"/>
              </a:spcBef>
            </a:pPr>
            <a:r>
              <a:rPr sz="1400" spc="-5" dirty="0">
                <a:solidFill>
                  <a:srgbClr val="FFFFFF"/>
                </a:solidFill>
                <a:latin typeface="Calibri"/>
                <a:cs typeface="Calibri"/>
              </a:rPr>
              <a:t>D.S.G.A.</a:t>
            </a:r>
            <a:endParaRPr sz="14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285"/>
              </a:spcBef>
            </a:pPr>
            <a:r>
              <a:rPr lang="it-IT" sz="1100" b="1" spc="-5" dirty="0" smtClean="0">
                <a:solidFill>
                  <a:srgbClr val="FFFFFF"/>
                </a:solidFill>
                <a:latin typeface="Calibri"/>
                <a:cs typeface="Calibri"/>
              </a:rPr>
              <a:t>DR. GIUSEPPE FROSINA</a:t>
            </a:r>
            <a:endParaRPr sz="1200" dirty="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3892232" y="989012"/>
            <a:ext cx="2824480" cy="654050"/>
            <a:chOff x="3892232" y="989012"/>
            <a:chExt cx="2824480" cy="654050"/>
          </a:xfrm>
        </p:grpSpPr>
        <p:sp>
          <p:nvSpPr>
            <p:cNvPr id="5" name="object 5"/>
            <p:cNvSpPr/>
            <p:nvPr/>
          </p:nvSpPr>
          <p:spPr>
            <a:xfrm>
              <a:off x="3905250" y="1002030"/>
              <a:ext cx="2798445" cy="628015"/>
            </a:xfrm>
            <a:custGeom>
              <a:avLst/>
              <a:gdLst/>
              <a:ahLst/>
              <a:cxnLst/>
              <a:rect l="l" t="t" r="r" b="b"/>
              <a:pathLst>
                <a:path w="2798445" h="628014">
                  <a:moveTo>
                    <a:pt x="2693416" y="0"/>
                  </a:moveTo>
                  <a:lnTo>
                    <a:pt x="104648" y="0"/>
                  </a:lnTo>
                  <a:lnTo>
                    <a:pt x="63918" y="8225"/>
                  </a:lnTo>
                  <a:lnTo>
                    <a:pt x="30654" y="30654"/>
                  </a:lnTo>
                  <a:lnTo>
                    <a:pt x="8225" y="63918"/>
                  </a:lnTo>
                  <a:lnTo>
                    <a:pt x="0" y="104647"/>
                  </a:lnTo>
                  <a:lnTo>
                    <a:pt x="0" y="523239"/>
                  </a:lnTo>
                  <a:lnTo>
                    <a:pt x="8225" y="563969"/>
                  </a:lnTo>
                  <a:lnTo>
                    <a:pt x="30654" y="597233"/>
                  </a:lnTo>
                  <a:lnTo>
                    <a:pt x="63918" y="619662"/>
                  </a:lnTo>
                  <a:lnTo>
                    <a:pt x="104648" y="627887"/>
                  </a:lnTo>
                  <a:lnTo>
                    <a:pt x="2693416" y="627887"/>
                  </a:lnTo>
                  <a:lnTo>
                    <a:pt x="2734145" y="619662"/>
                  </a:lnTo>
                  <a:lnTo>
                    <a:pt x="2767409" y="597233"/>
                  </a:lnTo>
                  <a:lnTo>
                    <a:pt x="2789838" y="563969"/>
                  </a:lnTo>
                  <a:lnTo>
                    <a:pt x="2798064" y="523239"/>
                  </a:lnTo>
                  <a:lnTo>
                    <a:pt x="2798064" y="104647"/>
                  </a:lnTo>
                  <a:lnTo>
                    <a:pt x="2789838" y="63918"/>
                  </a:lnTo>
                  <a:lnTo>
                    <a:pt x="2767409" y="30654"/>
                  </a:lnTo>
                  <a:lnTo>
                    <a:pt x="2734145" y="8225"/>
                  </a:lnTo>
                  <a:lnTo>
                    <a:pt x="2693416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905250" y="1002030"/>
              <a:ext cx="2798445" cy="628015"/>
            </a:xfrm>
            <a:custGeom>
              <a:avLst/>
              <a:gdLst/>
              <a:ahLst/>
              <a:cxnLst/>
              <a:rect l="l" t="t" r="r" b="b"/>
              <a:pathLst>
                <a:path w="2798445" h="628014">
                  <a:moveTo>
                    <a:pt x="0" y="104647"/>
                  </a:moveTo>
                  <a:lnTo>
                    <a:pt x="8225" y="63918"/>
                  </a:lnTo>
                  <a:lnTo>
                    <a:pt x="30654" y="30654"/>
                  </a:lnTo>
                  <a:lnTo>
                    <a:pt x="63918" y="8225"/>
                  </a:lnTo>
                  <a:lnTo>
                    <a:pt x="104648" y="0"/>
                  </a:lnTo>
                  <a:lnTo>
                    <a:pt x="2693416" y="0"/>
                  </a:lnTo>
                  <a:lnTo>
                    <a:pt x="2734145" y="8225"/>
                  </a:lnTo>
                  <a:lnTo>
                    <a:pt x="2767409" y="30654"/>
                  </a:lnTo>
                  <a:lnTo>
                    <a:pt x="2789838" y="63918"/>
                  </a:lnTo>
                  <a:lnTo>
                    <a:pt x="2798064" y="104647"/>
                  </a:lnTo>
                  <a:lnTo>
                    <a:pt x="2798064" y="523239"/>
                  </a:lnTo>
                  <a:lnTo>
                    <a:pt x="2789838" y="563969"/>
                  </a:lnTo>
                  <a:lnTo>
                    <a:pt x="2767409" y="597233"/>
                  </a:lnTo>
                  <a:lnTo>
                    <a:pt x="2734145" y="619662"/>
                  </a:lnTo>
                  <a:lnTo>
                    <a:pt x="2693416" y="627887"/>
                  </a:lnTo>
                  <a:lnTo>
                    <a:pt x="104648" y="627887"/>
                  </a:lnTo>
                  <a:lnTo>
                    <a:pt x="63918" y="619662"/>
                  </a:lnTo>
                  <a:lnTo>
                    <a:pt x="30654" y="597233"/>
                  </a:lnTo>
                  <a:lnTo>
                    <a:pt x="8225" y="563969"/>
                  </a:lnTo>
                  <a:lnTo>
                    <a:pt x="0" y="523239"/>
                  </a:lnTo>
                  <a:lnTo>
                    <a:pt x="0" y="104647"/>
                  </a:lnTo>
                  <a:close/>
                </a:path>
              </a:pathLst>
            </a:custGeom>
            <a:ln w="25908">
              <a:solidFill>
                <a:srgbClr val="8EB4E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308475" y="1008478"/>
            <a:ext cx="1990089" cy="556260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65"/>
              </a:spcBef>
            </a:pP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DIRIGENTE</a:t>
            </a:r>
            <a:r>
              <a:rPr sz="16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SCOLASTICO</a:t>
            </a:r>
            <a:endParaRPr sz="16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350"/>
              </a:spcBef>
            </a:pPr>
            <a:r>
              <a:rPr sz="1200" b="1" dirty="0">
                <a:solidFill>
                  <a:srgbClr val="FFFFFF"/>
                </a:solidFill>
                <a:latin typeface="Calibri"/>
                <a:cs typeface="Calibri"/>
              </a:rPr>
              <a:t>Prof.</a:t>
            </a:r>
            <a:r>
              <a:rPr sz="12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it-IT" sz="1200" b="1" spc="-5" dirty="0" err="1" smtClean="0">
                <a:solidFill>
                  <a:srgbClr val="FFFFFF"/>
                </a:solidFill>
                <a:latin typeface="Calibri"/>
                <a:cs typeface="Calibri"/>
              </a:rPr>
              <a:t>ssa</a:t>
            </a:r>
            <a:r>
              <a:rPr lang="it-IT" sz="1200" b="1" spc="-5" dirty="0" smtClean="0">
                <a:solidFill>
                  <a:srgbClr val="FFFFFF"/>
                </a:solidFill>
                <a:latin typeface="Calibri"/>
                <a:cs typeface="Calibri"/>
              </a:rPr>
              <a:t> ELVIRA MULE’</a:t>
            </a:r>
            <a:endParaRPr sz="1200" dirty="0">
              <a:latin typeface="Calibri"/>
              <a:cs typeface="Calibri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4081208" y="2241740"/>
            <a:ext cx="1918970" cy="876935"/>
            <a:chOff x="4081208" y="2241740"/>
            <a:chExt cx="1918970" cy="876935"/>
          </a:xfrm>
        </p:grpSpPr>
        <p:sp>
          <p:nvSpPr>
            <p:cNvPr id="9" name="object 9"/>
            <p:cNvSpPr/>
            <p:nvPr/>
          </p:nvSpPr>
          <p:spPr>
            <a:xfrm>
              <a:off x="4094226" y="2254758"/>
              <a:ext cx="1892935" cy="850900"/>
            </a:xfrm>
            <a:custGeom>
              <a:avLst/>
              <a:gdLst/>
              <a:ahLst/>
              <a:cxnLst/>
              <a:rect l="l" t="t" r="r" b="b"/>
              <a:pathLst>
                <a:path w="1892935" h="850900">
                  <a:moveTo>
                    <a:pt x="946403" y="0"/>
                  </a:moveTo>
                  <a:lnTo>
                    <a:pt x="881601" y="980"/>
                  </a:lnTo>
                  <a:lnTo>
                    <a:pt x="817972" y="3881"/>
                  </a:lnTo>
                  <a:lnTo>
                    <a:pt x="755656" y="8638"/>
                  </a:lnTo>
                  <a:lnTo>
                    <a:pt x="694795" y="15188"/>
                  </a:lnTo>
                  <a:lnTo>
                    <a:pt x="635530" y="23468"/>
                  </a:lnTo>
                  <a:lnTo>
                    <a:pt x="578000" y="33414"/>
                  </a:lnTo>
                  <a:lnTo>
                    <a:pt x="522348" y="44964"/>
                  </a:lnTo>
                  <a:lnTo>
                    <a:pt x="468714" y="58053"/>
                  </a:lnTo>
                  <a:lnTo>
                    <a:pt x="417239" y="72618"/>
                  </a:lnTo>
                  <a:lnTo>
                    <a:pt x="368064" y="88596"/>
                  </a:lnTo>
                  <a:lnTo>
                    <a:pt x="321330" y="105924"/>
                  </a:lnTo>
                  <a:lnTo>
                    <a:pt x="277177" y="124539"/>
                  </a:lnTo>
                  <a:lnTo>
                    <a:pt x="235747" y="144376"/>
                  </a:lnTo>
                  <a:lnTo>
                    <a:pt x="197180" y="165374"/>
                  </a:lnTo>
                  <a:lnTo>
                    <a:pt x="161618" y="187467"/>
                  </a:lnTo>
                  <a:lnTo>
                    <a:pt x="129201" y="210594"/>
                  </a:lnTo>
                  <a:lnTo>
                    <a:pt x="74366" y="259693"/>
                  </a:lnTo>
                  <a:lnTo>
                    <a:pt x="33803" y="312164"/>
                  </a:lnTo>
                  <a:lnTo>
                    <a:pt x="8638" y="367500"/>
                  </a:lnTo>
                  <a:lnTo>
                    <a:pt x="0" y="425195"/>
                  </a:lnTo>
                  <a:lnTo>
                    <a:pt x="2183" y="454306"/>
                  </a:lnTo>
                  <a:lnTo>
                    <a:pt x="19225" y="510886"/>
                  </a:lnTo>
                  <a:lnTo>
                    <a:pt x="52230" y="564853"/>
                  </a:lnTo>
                  <a:lnTo>
                    <a:pt x="100070" y="615701"/>
                  </a:lnTo>
                  <a:lnTo>
                    <a:pt x="161618" y="662924"/>
                  </a:lnTo>
                  <a:lnTo>
                    <a:pt x="197180" y="685017"/>
                  </a:lnTo>
                  <a:lnTo>
                    <a:pt x="235747" y="706015"/>
                  </a:lnTo>
                  <a:lnTo>
                    <a:pt x="277177" y="725852"/>
                  </a:lnTo>
                  <a:lnTo>
                    <a:pt x="321330" y="744467"/>
                  </a:lnTo>
                  <a:lnTo>
                    <a:pt x="368064" y="761795"/>
                  </a:lnTo>
                  <a:lnTo>
                    <a:pt x="417239" y="777773"/>
                  </a:lnTo>
                  <a:lnTo>
                    <a:pt x="468714" y="792338"/>
                  </a:lnTo>
                  <a:lnTo>
                    <a:pt x="522348" y="805427"/>
                  </a:lnTo>
                  <a:lnTo>
                    <a:pt x="578000" y="816977"/>
                  </a:lnTo>
                  <a:lnTo>
                    <a:pt x="635530" y="826923"/>
                  </a:lnTo>
                  <a:lnTo>
                    <a:pt x="694795" y="835203"/>
                  </a:lnTo>
                  <a:lnTo>
                    <a:pt x="755656" y="841753"/>
                  </a:lnTo>
                  <a:lnTo>
                    <a:pt x="817972" y="846510"/>
                  </a:lnTo>
                  <a:lnTo>
                    <a:pt x="881601" y="849411"/>
                  </a:lnTo>
                  <a:lnTo>
                    <a:pt x="946403" y="850391"/>
                  </a:lnTo>
                  <a:lnTo>
                    <a:pt x="1011206" y="849411"/>
                  </a:lnTo>
                  <a:lnTo>
                    <a:pt x="1074835" y="846510"/>
                  </a:lnTo>
                  <a:lnTo>
                    <a:pt x="1137151" y="841753"/>
                  </a:lnTo>
                  <a:lnTo>
                    <a:pt x="1198012" y="835203"/>
                  </a:lnTo>
                  <a:lnTo>
                    <a:pt x="1257277" y="826923"/>
                  </a:lnTo>
                  <a:lnTo>
                    <a:pt x="1314807" y="816977"/>
                  </a:lnTo>
                  <a:lnTo>
                    <a:pt x="1370459" y="805427"/>
                  </a:lnTo>
                  <a:lnTo>
                    <a:pt x="1424093" y="792338"/>
                  </a:lnTo>
                  <a:lnTo>
                    <a:pt x="1475568" y="777773"/>
                  </a:lnTo>
                  <a:lnTo>
                    <a:pt x="1524743" y="761795"/>
                  </a:lnTo>
                  <a:lnTo>
                    <a:pt x="1571477" y="744467"/>
                  </a:lnTo>
                  <a:lnTo>
                    <a:pt x="1615630" y="725852"/>
                  </a:lnTo>
                  <a:lnTo>
                    <a:pt x="1657060" y="706015"/>
                  </a:lnTo>
                  <a:lnTo>
                    <a:pt x="1695627" y="685017"/>
                  </a:lnTo>
                  <a:lnTo>
                    <a:pt x="1731189" y="662924"/>
                  </a:lnTo>
                  <a:lnTo>
                    <a:pt x="1763606" y="639797"/>
                  </a:lnTo>
                  <a:lnTo>
                    <a:pt x="1818441" y="590698"/>
                  </a:lnTo>
                  <a:lnTo>
                    <a:pt x="1859004" y="538227"/>
                  </a:lnTo>
                  <a:lnTo>
                    <a:pt x="1884169" y="482891"/>
                  </a:lnTo>
                  <a:lnTo>
                    <a:pt x="1892808" y="425195"/>
                  </a:lnTo>
                  <a:lnTo>
                    <a:pt x="1890624" y="396085"/>
                  </a:lnTo>
                  <a:lnTo>
                    <a:pt x="1873582" y="339505"/>
                  </a:lnTo>
                  <a:lnTo>
                    <a:pt x="1840577" y="285538"/>
                  </a:lnTo>
                  <a:lnTo>
                    <a:pt x="1792737" y="234690"/>
                  </a:lnTo>
                  <a:lnTo>
                    <a:pt x="1731189" y="187467"/>
                  </a:lnTo>
                  <a:lnTo>
                    <a:pt x="1695627" y="165374"/>
                  </a:lnTo>
                  <a:lnTo>
                    <a:pt x="1657060" y="144376"/>
                  </a:lnTo>
                  <a:lnTo>
                    <a:pt x="1615630" y="124539"/>
                  </a:lnTo>
                  <a:lnTo>
                    <a:pt x="1571477" y="105924"/>
                  </a:lnTo>
                  <a:lnTo>
                    <a:pt x="1524743" y="88596"/>
                  </a:lnTo>
                  <a:lnTo>
                    <a:pt x="1475568" y="72618"/>
                  </a:lnTo>
                  <a:lnTo>
                    <a:pt x="1424093" y="58053"/>
                  </a:lnTo>
                  <a:lnTo>
                    <a:pt x="1370459" y="44964"/>
                  </a:lnTo>
                  <a:lnTo>
                    <a:pt x="1314807" y="33414"/>
                  </a:lnTo>
                  <a:lnTo>
                    <a:pt x="1257277" y="23468"/>
                  </a:lnTo>
                  <a:lnTo>
                    <a:pt x="1198012" y="15188"/>
                  </a:lnTo>
                  <a:lnTo>
                    <a:pt x="1137151" y="8638"/>
                  </a:lnTo>
                  <a:lnTo>
                    <a:pt x="1074835" y="3881"/>
                  </a:lnTo>
                  <a:lnTo>
                    <a:pt x="1011206" y="980"/>
                  </a:lnTo>
                  <a:lnTo>
                    <a:pt x="946403" y="0"/>
                  </a:lnTo>
                  <a:close/>
                </a:path>
              </a:pathLst>
            </a:custGeom>
            <a:solidFill>
              <a:srgbClr val="00AF50">
                <a:alpha val="7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094226" y="2254758"/>
              <a:ext cx="1892935" cy="850900"/>
            </a:xfrm>
            <a:custGeom>
              <a:avLst/>
              <a:gdLst/>
              <a:ahLst/>
              <a:cxnLst/>
              <a:rect l="l" t="t" r="r" b="b"/>
              <a:pathLst>
                <a:path w="1892935" h="850900">
                  <a:moveTo>
                    <a:pt x="0" y="425195"/>
                  </a:moveTo>
                  <a:lnTo>
                    <a:pt x="8638" y="367500"/>
                  </a:lnTo>
                  <a:lnTo>
                    <a:pt x="33803" y="312164"/>
                  </a:lnTo>
                  <a:lnTo>
                    <a:pt x="74366" y="259693"/>
                  </a:lnTo>
                  <a:lnTo>
                    <a:pt x="129201" y="210594"/>
                  </a:lnTo>
                  <a:lnTo>
                    <a:pt x="161618" y="187467"/>
                  </a:lnTo>
                  <a:lnTo>
                    <a:pt x="197180" y="165374"/>
                  </a:lnTo>
                  <a:lnTo>
                    <a:pt x="235747" y="144376"/>
                  </a:lnTo>
                  <a:lnTo>
                    <a:pt x="277177" y="124539"/>
                  </a:lnTo>
                  <a:lnTo>
                    <a:pt x="321330" y="105924"/>
                  </a:lnTo>
                  <a:lnTo>
                    <a:pt x="368064" y="88596"/>
                  </a:lnTo>
                  <a:lnTo>
                    <a:pt x="417239" y="72618"/>
                  </a:lnTo>
                  <a:lnTo>
                    <a:pt x="468714" y="58053"/>
                  </a:lnTo>
                  <a:lnTo>
                    <a:pt x="522348" y="44964"/>
                  </a:lnTo>
                  <a:lnTo>
                    <a:pt x="578000" y="33414"/>
                  </a:lnTo>
                  <a:lnTo>
                    <a:pt x="635530" y="23468"/>
                  </a:lnTo>
                  <a:lnTo>
                    <a:pt x="694795" y="15188"/>
                  </a:lnTo>
                  <a:lnTo>
                    <a:pt x="755656" y="8638"/>
                  </a:lnTo>
                  <a:lnTo>
                    <a:pt x="817972" y="3881"/>
                  </a:lnTo>
                  <a:lnTo>
                    <a:pt x="881601" y="980"/>
                  </a:lnTo>
                  <a:lnTo>
                    <a:pt x="946403" y="0"/>
                  </a:lnTo>
                  <a:lnTo>
                    <a:pt x="1011206" y="980"/>
                  </a:lnTo>
                  <a:lnTo>
                    <a:pt x="1074835" y="3881"/>
                  </a:lnTo>
                  <a:lnTo>
                    <a:pt x="1137151" y="8638"/>
                  </a:lnTo>
                  <a:lnTo>
                    <a:pt x="1198012" y="15188"/>
                  </a:lnTo>
                  <a:lnTo>
                    <a:pt x="1257277" y="23468"/>
                  </a:lnTo>
                  <a:lnTo>
                    <a:pt x="1314807" y="33414"/>
                  </a:lnTo>
                  <a:lnTo>
                    <a:pt x="1370459" y="44964"/>
                  </a:lnTo>
                  <a:lnTo>
                    <a:pt x="1424093" y="58053"/>
                  </a:lnTo>
                  <a:lnTo>
                    <a:pt x="1475568" y="72618"/>
                  </a:lnTo>
                  <a:lnTo>
                    <a:pt x="1524743" y="88596"/>
                  </a:lnTo>
                  <a:lnTo>
                    <a:pt x="1571477" y="105924"/>
                  </a:lnTo>
                  <a:lnTo>
                    <a:pt x="1615630" y="124539"/>
                  </a:lnTo>
                  <a:lnTo>
                    <a:pt x="1657060" y="144376"/>
                  </a:lnTo>
                  <a:lnTo>
                    <a:pt x="1695627" y="165374"/>
                  </a:lnTo>
                  <a:lnTo>
                    <a:pt x="1731189" y="187467"/>
                  </a:lnTo>
                  <a:lnTo>
                    <a:pt x="1763606" y="210594"/>
                  </a:lnTo>
                  <a:lnTo>
                    <a:pt x="1818441" y="259693"/>
                  </a:lnTo>
                  <a:lnTo>
                    <a:pt x="1859004" y="312164"/>
                  </a:lnTo>
                  <a:lnTo>
                    <a:pt x="1884169" y="367500"/>
                  </a:lnTo>
                  <a:lnTo>
                    <a:pt x="1892808" y="425195"/>
                  </a:lnTo>
                  <a:lnTo>
                    <a:pt x="1890624" y="454306"/>
                  </a:lnTo>
                  <a:lnTo>
                    <a:pt x="1873582" y="510886"/>
                  </a:lnTo>
                  <a:lnTo>
                    <a:pt x="1840577" y="564853"/>
                  </a:lnTo>
                  <a:lnTo>
                    <a:pt x="1792737" y="615701"/>
                  </a:lnTo>
                  <a:lnTo>
                    <a:pt x="1731189" y="662924"/>
                  </a:lnTo>
                  <a:lnTo>
                    <a:pt x="1695627" y="685017"/>
                  </a:lnTo>
                  <a:lnTo>
                    <a:pt x="1657060" y="706015"/>
                  </a:lnTo>
                  <a:lnTo>
                    <a:pt x="1615630" y="725852"/>
                  </a:lnTo>
                  <a:lnTo>
                    <a:pt x="1571477" y="744467"/>
                  </a:lnTo>
                  <a:lnTo>
                    <a:pt x="1524743" y="761795"/>
                  </a:lnTo>
                  <a:lnTo>
                    <a:pt x="1475568" y="777773"/>
                  </a:lnTo>
                  <a:lnTo>
                    <a:pt x="1424093" y="792338"/>
                  </a:lnTo>
                  <a:lnTo>
                    <a:pt x="1370459" y="805427"/>
                  </a:lnTo>
                  <a:lnTo>
                    <a:pt x="1314807" y="816977"/>
                  </a:lnTo>
                  <a:lnTo>
                    <a:pt x="1257277" y="826923"/>
                  </a:lnTo>
                  <a:lnTo>
                    <a:pt x="1198012" y="835203"/>
                  </a:lnTo>
                  <a:lnTo>
                    <a:pt x="1137151" y="841753"/>
                  </a:lnTo>
                  <a:lnTo>
                    <a:pt x="1074835" y="846510"/>
                  </a:lnTo>
                  <a:lnTo>
                    <a:pt x="1011206" y="849411"/>
                  </a:lnTo>
                  <a:lnTo>
                    <a:pt x="946403" y="850391"/>
                  </a:lnTo>
                  <a:lnTo>
                    <a:pt x="881601" y="849411"/>
                  </a:lnTo>
                  <a:lnTo>
                    <a:pt x="817972" y="846510"/>
                  </a:lnTo>
                  <a:lnTo>
                    <a:pt x="755656" y="841753"/>
                  </a:lnTo>
                  <a:lnTo>
                    <a:pt x="694795" y="835203"/>
                  </a:lnTo>
                  <a:lnTo>
                    <a:pt x="635530" y="826923"/>
                  </a:lnTo>
                  <a:lnTo>
                    <a:pt x="578000" y="816977"/>
                  </a:lnTo>
                  <a:lnTo>
                    <a:pt x="522348" y="805427"/>
                  </a:lnTo>
                  <a:lnTo>
                    <a:pt x="468714" y="792338"/>
                  </a:lnTo>
                  <a:lnTo>
                    <a:pt x="417239" y="777773"/>
                  </a:lnTo>
                  <a:lnTo>
                    <a:pt x="368064" y="761795"/>
                  </a:lnTo>
                  <a:lnTo>
                    <a:pt x="321330" y="744467"/>
                  </a:lnTo>
                  <a:lnTo>
                    <a:pt x="277177" y="725852"/>
                  </a:lnTo>
                  <a:lnTo>
                    <a:pt x="235747" y="706015"/>
                  </a:lnTo>
                  <a:lnTo>
                    <a:pt x="197180" y="685017"/>
                  </a:lnTo>
                  <a:lnTo>
                    <a:pt x="161618" y="662924"/>
                  </a:lnTo>
                  <a:lnTo>
                    <a:pt x="129201" y="639797"/>
                  </a:lnTo>
                  <a:lnTo>
                    <a:pt x="74366" y="590698"/>
                  </a:lnTo>
                  <a:lnTo>
                    <a:pt x="33803" y="538227"/>
                  </a:lnTo>
                  <a:lnTo>
                    <a:pt x="8638" y="482891"/>
                  </a:lnTo>
                  <a:lnTo>
                    <a:pt x="0" y="425195"/>
                  </a:lnTo>
                  <a:close/>
                </a:path>
              </a:pathLst>
            </a:custGeom>
            <a:ln w="25907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99432" y="2484120"/>
              <a:ext cx="885443" cy="170687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22006" y="2506948"/>
              <a:ext cx="840041" cy="125158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678680" y="2741676"/>
              <a:ext cx="728472" cy="170687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701254" y="2764504"/>
              <a:ext cx="683069" cy="125158"/>
            </a:xfrm>
            <a:prstGeom prst="rect">
              <a:avLst/>
            </a:prstGeom>
          </p:spPr>
        </p:pic>
      </p:grpSp>
      <p:grpSp>
        <p:nvGrpSpPr>
          <p:cNvPr id="15" name="object 15"/>
          <p:cNvGrpSpPr/>
          <p:nvPr/>
        </p:nvGrpSpPr>
        <p:grpSpPr>
          <a:xfrm>
            <a:off x="487616" y="2241740"/>
            <a:ext cx="1727200" cy="928369"/>
            <a:chOff x="487616" y="2241740"/>
            <a:chExt cx="1727200" cy="928369"/>
          </a:xfrm>
        </p:grpSpPr>
        <p:sp>
          <p:nvSpPr>
            <p:cNvPr id="16" name="object 16"/>
            <p:cNvSpPr/>
            <p:nvPr/>
          </p:nvSpPr>
          <p:spPr>
            <a:xfrm>
              <a:off x="500634" y="2254758"/>
              <a:ext cx="1701164" cy="902335"/>
            </a:xfrm>
            <a:custGeom>
              <a:avLst/>
              <a:gdLst/>
              <a:ahLst/>
              <a:cxnLst/>
              <a:rect l="l" t="t" r="r" b="b"/>
              <a:pathLst>
                <a:path w="1701164" h="902335">
                  <a:moveTo>
                    <a:pt x="850391" y="0"/>
                  </a:moveTo>
                  <a:lnTo>
                    <a:pt x="789660" y="1132"/>
                  </a:lnTo>
                  <a:lnTo>
                    <a:pt x="730081" y="4478"/>
                  </a:lnTo>
                  <a:lnTo>
                    <a:pt x="671798" y="9963"/>
                  </a:lnTo>
                  <a:lnTo>
                    <a:pt x="614956" y="17508"/>
                  </a:lnTo>
                  <a:lnTo>
                    <a:pt x="559698" y="27039"/>
                  </a:lnTo>
                  <a:lnTo>
                    <a:pt x="506168" y="38479"/>
                  </a:lnTo>
                  <a:lnTo>
                    <a:pt x="454510" y="51752"/>
                  </a:lnTo>
                  <a:lnTo>
                    <a:pt x="404868" y="66780"/>
                  </a:lnTo>
                  <a:lnTo>
                    <a:pt x="357386" y="83489"/>
                  </a:lnTo>
                  <a:lnTo>
                    <a:pt x="312207" y="101802"/>
                  </a:lnTo>
                  <a:lnTo>
                    <a:pt x="269476" y="121642"/>
                  </a:lnTo>
                  <a:lnTo>
                    <a:pt x="229337" y="142934"/>
                  </a:lnTo>
                  <a:lnTo>
                    <a:pt x="191933" y="165600"/>
                  </a:lnTo>
                  <a:lnTo>
                    <a:pt x="157408" y="189565"/>
                  </a:lnTo>
                  <a:lnTo>
                    <a:pt x="125907" y="214752"/>
                  </a:lnTo>
                  <a:lnTo>
                    <a:pt x="97572" y="241086"/>
                  </a:lnTo>
                  <a:lnTo>
                    <a:pt x="50981" y="296886"/>
                  </a:lnTo>
                  <a:lnTo>
                    <a:pt x="18784" y="356355"/>
                  </a:lnTo>
                  <a:lnTo>
                    <a:pt x="2135" y="418883"/>
                  </a:lnTo>
                  <a:lnTo>
                    <a:pt x="0" y="451103"/>
                  </a:lnTo>
                  <a:lnTo>
                    <a:pt x="2135" y="483324"/>
                  </a:lnTo>
                  <a:lnTo>
                    <a:pt x="18784" y="545852"/>
                  </a:lnTo>
                  <a:lnTo>
                    <a:pt x="50981" y="605321"/>
                  </a:lnTo>
                  <a:lnTo>
                    <a:pt x="97572" y="661121"/>
                  </a:lnTo>
                  <a:lnTo>
                    <a:pt x="125907" y="687455"/>
                  </a:lnTo>
                  <a:lnTo>
                    <a:pt x="157408" y="712642"/>
                  </a:lnTo>
                  <a:lnTo>
                    <a:pt x="191933" y="736607"/>
                  </a:lnTo>
                  <a:lnTo>
                    <a:pt x="229337" y="759273"/>
                  </a:lnTo>
                  <a:lnTo>
                    <a:pt x="269476" y="780565"/>
                  </a:lnTo>
                  <a:lnTo>
                    <a:pt x="312207" y="800405"/>
                  </a:lnTo>
                  <a:lnTo>
                    <a:pt x="357386" y="818718"/>
                  </a:lnTo>
                  <a:lnTo>
                    <a:pt x="404868" y="835427"/>
                  </a:lnTo>
                  <a:lnTo>
                    <a:pt x="454510" y="850455"/>
                  </a:lnTo>
                  <a:lnTo>
                    <a:pt x="506168" y="863728"/>
                  </a:lnTo>
                  <a:lnTo>
                    <a:pt x="559698" y="875168"/>
                  </a:lnTo>
                  <a:lnTo>
                    <a:pt x="614956" y="884699"/>
                  </a:lnTo>
                  <a:lnTo>
                    <a:pt x="671798" y="892244"/>
                  </a:lnTo>
                  <a:lnTo>
                    <a:pt x="730081" y="897729"/>
                  </a:lnTo>
                  <a:lnTo>
                    <a:pt x="789660" y="901075"/>
                  </a:lnTo>
                  <a:lnTo>
                    <a:pt x="850391" y="902207"/>
                  </a:lnTo>
                  <a:lnTo>
                    <a:pt x="911122" y="901075"/>
                  </a:lnTo>
                  <a:lnTo>
                    <a:pt x="970699" y="897729"/>
                  </a:lnTo>
                  <a:lnTo>
                    <a:pt x="1028981" y="892244"/>
                  </a:lnTo>
                  <a:lnTo>
                    <a:pt x="1085823" y="884699"/>
                  </a:lnTo>
                  <a:lnTo>
                    <a:pt x="1141080" y="875168"/>
                  </a:lnTo>
                  <a:lnTo>
                    <a:pt x="1194610" y="863728"/>
                  </a:lnTo>
                  <a:lnTo>
                    <a:pt x="1246268" y="850455"/>
                  </a:lnTo>
                  <a:lnTo>
                    <a:pt x="1295910" y="835427"/>
                  </a:lnTo>
                  <a:lnTo>
                    <a:pt x="1343392" y="818718"/>
                  </a:lnTo>
                  <a:lnTo>
                    <a:pt x="1388571" y="800405"/>
                  </a:lnTo>
                  <a:lnTo>
                    <a:pt x="1431302" y="780565"/>
                  </a:lnTo>
                  <a:lnTo>
                    <a:pt x="1471442" y="759273"/>
                  </a:lnTo>
                  <a:lnTo>
                    <a:pt x="1508846" y="736607"/>
                  </a:lnTo>
                  <a:lnTo>
                    <a:pt x="1543371" y="712642"/>
                  </a:lnTo>
                  <a:lnTo>
                    <a:pt x="1574873" y="687455"/>
                  </a:lnTo>
                  <a:lnTo>
                    <a:pt x="1603208" y="661121"/>
                  </a:lnTo>
                  <a:lnTo>
                    <a:pt x="1649801" y="605321"/>
                  </a:lnTo>
                  <a:lnTo>
                    <a:pt x="1681998" y="545852"/>
                  </a:lnTo>
                  <a:lnTo>
                    <a:pt x="1698648" y="483324"/>
                  </a:lnTo>
                  <a:lnTo>
                    <a:pt x="1700784" y="451103"/>
                  </a:lnTo>
                  <a:lnTo>
                    <a:pt x="1698648" y="418883"/>
                  </a:lnTo>
                  <a:lnTo>
                    <a:pt x="1681998" y="356355"/>
                  </a:lnTo>
                  <a:lnTo>
                    <a:pt x="1649801" y="296886"/>
                  </a:lnTo>
                  <a:lnTo>
                    <a:pt x="1603208" y="241086"/>
                  </a:lnTo>
                  <a:lnTo>
                    <a:pt x="1574873" y="214752"/>
                  </a:lnTo>
                  <a:lnTo>
                    <a:pt x="1543371" y="189565"/>
                  </a:lnTo>
                  <a:lnTo>
                    <a:pt x="1508846" y="165600"/>
                  </a:lnTo>
                  <a:lnTo>
                    <a:pt x="1471442" y="142934"/>
                  </a:lnTo>
                  <a:lnTo>
                    <a:pt x="1431302" y="121642"/>
                  </a:lnTo>
                  <a:lnTo>
                    <a:pt x="1388571" y="101802"/>
                  </a:lnTo>
                  <a:lnTo>
                    <a:pt x="1343392" y="83489"/>
                  </a:lnTo>
                  <a:lnTo>
                    <a:pt x="1295910" y="66780"/>
                  </a:lnTo>
                  <a:lnTo>
                    <a:pt x="1246268" y="51752"/>
                  </a:lnTo>
                  <a:lnTo>
                    <a:pt x="1194610" y="38479"/>
                  </a:lnTo>
                  <a:lnTo>
                    <a:pt x="1141080" y="27039"/>
                  </a:lnTo>
                  <a:lnTo>
                    <a:pt x="1085823" y="17508"/>
                  </a:lnTo>
                  <a:lnTo>
                    <a:pt x="1028981" y="9963"/>
                  </a:lnTo>
                  <a:lnTo>
                    <a:pt x="970699" y="4478"/>
                  </a:lnTo>
                  <a:lnTo>
                    <a:pt x="911122" y="1132"/>
                  </a:lnTo>
                  <a:lnTo>
                    <a:pt x="850391" y="0"/>
                  </a:lnTo>
                  <a:close/>
                </a:path>
              </a:pathLst>
            </a:custGeom>
            <a:solidFill>
              <a:srgbClr val="00AF50">
                <a:alpha val="7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00634" y="2254758"/>
              <a:ext cx="1701164" cy="902335"/>
            </a:xfrm>
            <a:custGeom>
              <a:avLst/>
              <a:gdLst/>
              <a:ahLst/>
              <a:cxnLst/>
              <a:rect l="l" t="t" r="r" b="b"/>
              <a:pathLst>
                <a:path w="1701164" h="902335">
                  <a:moveTo>
                    <a:pt x="0" y="451103"/>
                  </a:moveTo>
                  <a:lnTo>
                    <a:pt x="8444" y="387275"/>
                  </a:lnTo>
                  <a:lnTo>
                    <a:pt x="33011" y="326200"/>
                  </a:lnTo>
                  <a:lnTo>
                    <a:pt x="72549" y="268489"/>
                  </a:lnTo>
                  <a:lnTo>
                    <a:pt x="125907" y="214752"/>
                  </a:lnTo>
                  <a:lnTo>
                    <a:pt x="157408" y="189565"/>
                  </a:lnTo>
                  <a:lnTo>
                    <a:pt x="191933" y="165600"/>
                  </a:lnTo>
                  <a:lnTo>
                    <a:pt x="229337" y="142934"/>
                  </a:lnTo>
                  <a:lnTo>
                    <a:pt x="269476" y="121642"/>
                  </a:lnTo>
                  <a:lnTo>
                    <a:pt x="312207" y="101802"/>
                  </a:lnTo>
                  <a:lnTo>
                    <a:pt x="357386" y="83489"/>
                  </a:lnTo>
                  <a:lnTo>
                    <a:pt x="404868" y="66780"/>
                  </a:lnTo>
                  <a:lnTo>
                    <a:pt x="454510" y="51752"/>
                  </a:lnTo>
                  <a:lnTo>
                    <a:pt x="506168" y="38479"/>
                  </a:lnTo>
                  <a:lnTo>
                    <a:pt x="559698" y="27039"/>
                  </a:lnTo>
                  <a:lnTo>
                    <a:pt x="614956" y="17508"/>
                  </a:lnTo>
                  <a:lnTo>
                    <a:pt x="671798" y="9963"/>
                  </a:lnTo>
                  <a:lnTo>
                    <a:pt x="730081" y="4478"/>
                  </a:lnTo>
                  <a:lnTo>
                    <a:pt x="789660" y="1132"/>
                  </a:lnTo>
                  <a:lnTo>
                    <a:pt x="850391" y="0"/>
                  </a:lnTo>
                  <a:lnTo>
                    <a:pt x="911122" y="1132"/>
                  </a:lnTo>
                  <a:lnTo>
                    <a:pt x="970699" y="4478"/>
                  </a:lnTo>
                  <a:lnTo>
                    <a:pt x="1028981" y="9963"/>
                  </a:lnTo>
                  <a:lnTo>
                    <a:pt x="1085823" y="17508"/>
                  </a:lnTo>
                  <a:lnTo>
                    <a:pt x="1141080" y="27039"/>
                  </a:lnTo>
                  <a:lnTo>
                    <a:pt x="1194610" y="38479"/>
                  </a:lnTo>
                  <a:lnTo>
                    <a:pt x="1246268" y="51752"/>
                  </a:lnTo>
                  <a:lnTo>
                    <a:pt x="1295910" y="66780"/>
                  </a:lnTo>
                  <a:lnTo>
                    <a:pt x="1343392" y="83489"/>
                  </a:lnTo>
                  <a:lnTo>
                    <a:pt x="1388571" y="101802"/>
                  </a:lnTo>
                  <a:lnTo>
                    <a:pt x="1431302" y="121642"/>
                  </a:lnTo>
                  <a:lnTo>
                    <a:pt x="1471442" y="142934"/>
                  </a:lnTo>
                  <a:lnTo>
                    <a:pt x="1508846" y="165600"/>
                  </a:lnTo>
                  <a:lnTo>
                    <a:pt x="1543371" y="189565"/>
                  </a:lnTo>
                  <a:lnTo>
                    <a:pt x="1574873" y="214752"/>
                  </a:lnTo>
                  <a:lnTo>
                    <a:pt x="1603208" y="241086"/>
                  </a:lnTo>
                  <a:lnTo>
                    <a:pt x="1649801" y="296886"/>
                  </a:lnTo>
                  <a:lnTo>
                    <a:pt x="1681998" y="356355"/>
                  </a:lnTo>
                  <a:lnTo>
                    <a:pt x="1698648" y="418883"/>
                  </a:lnTo>
                  <a:lnTo>
                    <a:pt x="1700784" y="451103"/>
                  </a:lnTo>
                  <a:lnTo>
                    <a:pt x="1698648" y="483324"/>
                  </a:lnTo>
                  <a:lnTo>
                    <a:pt x="1681998" y="545852"/>
                  </a:lnTo>
                  <a:lnTo>
                    <a:pt x="1649801" y="605321"/>
                  </a:lnTo>
                  <a:lnTo>
                    <a:pt x="1603208" y="661121"/>
                  </a:lnTo>
                  <a:lnTo>
                    <a:pt x="1574873" y="687455"/>
                  </a:lnTo>
                  <a:lnTo>
                    <a:pt x="1543371" y="712642"/>
                  </a:lnTo>
                  <a:lnTo>
                    <a:pt x="1508846" y="736607"/>
                  </a:lnTo>
                  <a:lnTo>
                    <a:pt x="1471442" y="759273"/>
                  </a:lnTo>
                  <a:lnTo>
                    <a:pt x="1431302" y="780565"/>
                  </a:lnTo>
                  <a:lnTo>
                    <a:pt x="1388571" y="800405"/>
                  </a:lnTo>
                  <a:lnTo>
                    <a:pt x="1343392" y="818718"/>
                  </a:lnTo>
                  <a:lnTo>
                    <a:pt x="1295910" y="835427"/>
                  </a:lnTo>
                  <a:lnTo>
                    <a:pt x="1246268" y="850455"/>
                  </a:lnTo>
                  <a:lnTo>
                    <a:pt x="1194610" y="863728"/>
                  </a:lnTo>
                  <a:lnTo>
                    <a:pt x="1141080" y="875168"/>
                  </a:lnTo>
                  <a:lnTo>
                    <a:pt x="1085823" y="884699"/>
                  </a:lnTo>
                  <a:lnTo>
                    <a:pt x="1028981" y="892244"/>
                  </a:lnTo>
                  <a:lnTo>
                    <a:pt x="970699" y="897729"/>
                  </a:lnTo>
                  <a:lnTo>
                    <a:pt x="911122" y="901075"/>
                  </a:lnTo>
                  <a:lnTo>
                    <a:pt x="850391" y="902207"/>
                  </a:lnTo>
                  <a:lnTo>
                    <a:pt x="789660" y="901075"/>
                  </a:lnTo>
                  <a:lnTo>
                    <a:pt x="730081" y="897729"/>
                  </a:lnTo>
                  <a:lnTo>
                    <a:pt x="671798" y="892244"/>
                  </a:lnTo>
                  <a:lnTo>
                    <a:pt x="614956" y="884699"/>
                  </a:lnTo>
                  <a:lnTo>
                    <a:pt x="559698" y="875168"/>
                  </a:lnTo>
                  <a:lnTo>
                    <a:pt x="506168" y="863728"/>
                  </a:lnTo>
                  <a:lnTo>
                    <a:pt x="454510" y="850455"/>
                  </a:lnTo>
                  <a:lnTo>
                    <a:pt x="404868" y="835427"/>
                  </a:lnTo>
                  <a:lnTo>
                    <a:pt x="357386" y="818718"/>
                  </a:lnTo>
                  <a:lnTo>
                    <a:pt x="312207" y="800405"/>
                  </a:lnTo>
                  <a:lnTo>
                    <a:pt x="269476" y="780565"/>
                  </a:lnTo>
                  <a:lnTo>
                    <a:pt x="229337" y="759273"/>
                  </a:lnTo>
                  <a:lnTo>
                    <a:pt x="191933" y="736607"/>
                  </a:lnTo>
                  <a:lnTo>
                    <a:pt x="157408" y="712642"/>
                  </a:lnTo>
                  <a:lnTo>
                    <a:pt x="125907" y="687455"/>
                  </a:lnTo>
                  <a:lnTo>
                    <a:pt x="97572" y="661121"/>
                  </a:lnTo>
                  <a:lnTo>
                    <a:pt x="50981" y="605321"/>
                  </a:lnTo>
                  <a:lnTo>
                    <a:pt x="18784" y="545852"/>
                  </a:lnTo>
                  <a:lnTo>
                    <a:pt x="2135" y="483324"/>
                  </a:lnTo>
                  <a:lnTo>
                    <a:pt x="0" y="451103"/>
                  </a:lnTo>
                  <a:close/>
                </a:path>
              </a:pathLst>
            </a:custGeom>
            <a:ln w="25907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28116" y="2493264"/>
              <a:ext cx="885444" cy="170687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50677" y="2516092"/>
              <a:ext cx="840054" cy="125158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112520" y="2790444"/>
              <a:ext cx="466344" cy="169163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135360" y="2812891"/>
              <a:ext cx="420547" cy="123126"/>
            </a:xfrm>
            <a:prstGeom prst="rect">
              <a:avLst/>
            </a:prstGeom>
          </p:spPr>
        </p:pic>
      </p:grpSp>
      <p:sp>
        <p:nvSpPr>
          <p:cNvPr id="23" name="object 23"/>
          <p:cNvSpPr txBox="1"/>
          <p:nvPr/>
        </p:nvSpPr>
        <p:spPr>
          <a:xfrm>
            <a:off x="3135629" y="5465826"/>
            <a:ext cx="1521460" cy="219291"/>
          </a:xfrm>
          <a:prstGeom prst="rect">
            <a:avLst/>
          </a:prstGeom>
          <a:solidFill>
            <a:srgbClr val="8EB4E2"/>
          </a:solidFill>
          <a:ln w="25907">
            <a:solidFill>
              <a:srgbClr val="001F5F"/>
            </a:solidFill>
          </a:ln>
        </p:spPr>
        <p:txBody>
          <a:bodyPr vert="horz" wrap="square" lIns="0" tIns="49530" rIns="0" bIns="0" rtlCol="0">
            <a:spAutoFit/>
          </a:bodyPr>
          <a:lstStyle/>
          <a:p>
            <a:pPr marL="112395">
              <a:lnSpc>
                <a:spcPct val="100000"/>
              </a:lnSpc>
              <a:spcBef>
                <a:spcPts val="390"/>
              </a:spcBef>
            </a:pPr>
            <a:r>
              <a:rPr sz="1100" b="1" spc="-5" dirty="0">
                <a:latin typeface="Calibri"/>
                <a:cs typeface="Calibri"/>
              </a:rPr>
              <a:t>ANIMATORE</a:t>
            </a:r>
            <a:r>
              <a:rPr sz="1100" b="1" spc="-35" dirty="0">
                <a:latin typeface="Calibri"/>
                <a:cs typeface="Calibri"/>
              </a:rPr>
              <a:t> </a:t>
            </a:r>
            <a:r>
              <a:rPr sz="1100" b="1" spc="-5" dirty="0" smtClean="0">
                <a:latin typeface="Calibri"/>
                <a:cs typeface="Calibri"/>
              </a:rPr>
              <a:t>DIGITALE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593716" y="1870537"/>
            <a:ext cx="1925320" cy="2051685"/>
          </a:xfrm>
          <a:prstGeom prst="rect">
            <a:avLst/>
          </a:prstGeom>
          <a:solidFill>
            <a:srgbClr val="FF0000"/>
          </a:solidFill>
          <a:ln w="25907">
            <a:solidFill>
              <a:srgbClr val="92CDDD"/>
            </a:solidFill>
          </a:ln>
        </p:spPr>
        <p:txBody>
          <a:bodyPr vert="horz" wrap="square" lIns="0" tIns="50165" rIns="0" bIns="0" rtlCol="0">
            <a:spAutoFit/>
          </a:bodyPr>
          <a:lstStyle/>
          <a:p>
            <a:pPr marL="315595">
              <a:lnSpc>
                <a:spcPct val="100000"/>
              </a:lnSpc>
              <a:spcBef>
                <a:spcPts val="395"/>
              </a:spcBef>
            </a:pPr>
            <a:r>
              <a:rPr sz="1200" b="1" dirty="0">
                <a:solidFill>
                  <a:srgbClr val="FFFFFF"/>
                </a:solidFill>
                <a:latin typeface="Calibri"/>
                <a:cs typeface="Calibri"/>
              </a:rPr>
              <a:t>STAFF</a:t>
            </a:r>
            <a:r>
              <a:rPr sz="12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Calibri"/>
                <a:cs typeface="Calibri"/>
              </a:rPr>
              <a:t>DIRIGENZIALE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734241" y="2486766"/>
            <a:ext cx="1694814" cy="725840"/>
          </a:xfrm>
          <a:prstGeom prst="rect">
            <a:avLst/>
          </a:prstGeom>
          <a:solidFill>
            <a:srgbClr val="FFC000"/>
          </a:solidFill>
          <a:ln w="25907">
            <a:solidFill>
              <a:srgbClr val="92CDDD"/>
            </a:solidFill>
          </a:ln>
        </p:spPr>
        <p:txBody>
          <a:bodyPr vert="horz" wrap="square" lIns="0" tIns="50800" rIns="0" bIns="0" rtlCol="0">
            <a:spAutoFit/>
          </a:bodyPr>
          <a:lstStyle/>
          <a:p>
            <a:pPr marL="223520">
              <a:lnSpc>
                <a:spcPct val="100000"/>
              </a:lnSpc>
              <a:spcBef>
                <a:spcPts val="400"/>
              </a:spcBef>
            </a:pPr>
            <a:r>
              <a:rPr sz="1100" b="1" spc="-5" dirty="0">
                <a:latin typeface="Calibri"/>
                <a:cs typeface="Calibri"/>
              </a:rPr>
              <a:t>COLLABORATORI</a:t>
            </a:r>
            <a:r>
              <a:rPr sz="1100" b="1" spc="-20" dirty="0">
                <a:latin typeface="Calibri"/>
                <a:cs typeface="Calibri"/>
              </a:rPr>
              <a:t> </a:t>
            </a:r>
            <a:r>
              <a:rPr sz="1100" b="1" spc="-5" dirty="0">
                <a:latin typeface="Calibri"/>
                <a:cs typeface="Calibri"/>
              </a:rPr>
              <a:t>D.S.</a:t>
            </a:r>
            <a:endParaRPr sz="1100" dirty="0">
              <a:latin typeface="Calibri"/>
              <a:cs typeface="Calibri"/>
            </a:endParaRPr>
          </a:p>
          <a:p>
            <a:pPr marL="194945" indent="-90805">
              <a:lnSpc>
                <a:spcPct val="100000"/>
              </a:lnSpc>
              <a:spcBef>
                <a:spcPts val="985"/>
              </a:spcBef>
              <a:buFont typeface="Symbol"/>
              <a:buChar char=""/>
              <a:tabLst>
                <a:tab pos="195580" algn="l"/>
              </a:tabLst>
            </a:pPr>
            <a:r>
              <a:rPr lang="it-IT" sz="1100" spc="-5" dirty="0" smtClean="0">
                <a:latin typeface="Calibri"/>
                <a:cs typeface="Calibri"/>
              </a:rPr>
              <a:t>COSIMO COSTA</a:t>
            </a:r>
            <a:endParaRPr sz="1100" dirty="0">
              <a:latin typeface="Calibri"/>
              <a:cs typeface="Calibri"/>
            </a:endParaRPr>
          </a:p>
          <a:p>
            <a:pPr marL="104140">
              <a:lnSpc>
                <a:spcPct val="100000"/>
              </a:lnSpc>
              <a:spcBef>
                <a:spcPts val="275"/>
              </a:spcBef>
              <a:tabLst>
                <a:tab pos="195580" algn="l"/>
              </a:tabLst>
            </a:pPr>
            <a:endParaRPr sz="1100" dirty="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297173" y="6358890"/>
            <a:ext cx="1987550" cy="245745"/>
          </a:xfrm>
          <a:prstGeom prst="rect">
            <a:avLst/>
          </a:prstGeom>
          <a:solidFill>
            <a:srgbClr val="ECB820"/>
          </a:solidFill>
          <a:ln w="25907">
            <a:solidFill>
              <a:srgbClr val="252525"/>
            </a:solidFill>
          </a:ln>
        </p:spPr>
        <p:txBody>
          <a:bodyPr vert="horz" wrap="square" lIns="0" tIns="49530" rIns="0" bIns="0" rtlCol="0">
            <a:spAutoFit/>
          </a:bodyPr>
          <a:lstStyle/>
          <a:p>
            <a:pPr marL="227965">
              <a:lnSpc>
                <a:spcPct val="100000"/>
              </a:lnSpc>
              <a:spcBef>
                <a:spcPts val="390"/>
              </a:spcBef>
            </a:pPr>
            <a:r>
              <a:rPr sz="1100" b="1" dirty="0">
                <a:latin typeface="Calibri"/>
                <a:cs typeface="Calibri"/>
              </a:rPr>
              <a:t>TEAM</a:t>
            </a:r>
            <a:r>
              <a:rPr sz="1100" b="1" spc="-40" dirty="0">
                <a:latin typeface="Calibri"/>
                <a:cs typeface="Calibri"/>
              </a:rPr>
              <a:t> </a:t>
            </a:r>
            <a:r>
              <a:rPr sz="1100" b="1" spc="-5" dirty="0">
                <a:latin typeface="Calibri"/>
                <a:cs typeface="Calibri"/>
              </a:rPr>
              <a:t>DELL’INNOVAZIONE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406605" y="3477005"/>
            <a:ext cx="1201420" cy="466725"/>
          </a:xfrm>
          <a:prstGeom prst="rect">
            <a:avLst/>
          </a:prstGeom>
          <a:solidFill>
            <a:srgbClr val="49452A"/>
          </a:solidFill>
          <a:ln w="25908">
            <a:solidFill>
              <a:srgbClr val="385D89"/>
            </a:solidFill>
          </a:ln>
        </p:spPr>
        <p:txBody>
          <a:bodyPr vert="horz" wrap="square" lIns="0" tIns="18415" rIns="0" bIns="0" rtlCol="0">
            <a:spAutoFit/>
          </a:bodyPr>
          <a:lstStyle/>
          <a:p>
            <a:pPr marL="267335" marR="100965" indent="-163195">
              <a:lnSpc>
                <a:spcPct val="118200"/>
              </a:lnSpc>
              <a:spcBef>
                <a:spcPts val="145"/>
              </a:spcBef>
            </a:pPr>
            <a:r>
              <a:rPr sz="1100" b="1" dirty="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r>
              <a:rPr sz="1100" b="1" spc="-5" dirty="0">
                <a:solidFill>
                  <a:srgbClr val="FFFFFF"/>
                </a:solidFill>
                <a:latin typeface="Calibri"/>
                <a:cs typeface="Calibri"/>
              </a:rPr>
              <a:t>OLL</a:t>
            </a:r>
            <a:r>
              <a:rPr sz="1100" b="1" spc="-1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100" b="1" dirty="0">
                <a:solidFill>
                  <a:srgbClr val="FFFFFF"/>
                </a:solidFill>
                <a:latin typeface="Calibri"/>
                <a:cs typeface="Calibri"/>
              </a:rPr>
              <a:t>B</a:t>
            </a:r>
            <a:r>
              <a:rPr sz="1100" b="1" spc="-5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sz="1100" b="1" spc="-15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1100" b="1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100" b="1" spc="5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1100" b="1" spc="-15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sz="1100" b="1" dirty="0">
                <a:solidFill>
                  <a:srgbClr val="FFFFFF"/>
                </a:solidFill>
                <a:latin typeface="Calibri"/>
                <a:cs typeface="Calibri"/>
              </a:rPr>
              <a:t>RI  </a:t>
            </a:r>
            <a:r>
              <a:rPr sz="1100" b="1" spc="-5" dirty="0">
                <a:solidFill>
                  <a:srgbClr val="FFFFFF"/>
                </a:solidFill>
                <a:latin typeface="Calibri"/>
                <a:cs typeface="Calibri"/>
              </a:rPr>
              <a:t>SCOLASTICI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84809" y="3477005"/>
            <a:ext cx="871855" cy="532130"/>
          </a:xfrm>
          <a:prstGeom prst="rect">
            <a:avLst/>
          </a:prstGeom>
          <a:solidFill>
            <a:srgbClr val="49452A"/>
          </a:solidFill>
          <a:ln w="25907">
            <a:solidFill>
              <a:srgbClr val="385D89"/>
            </a:solidFill>
          </a:ln>
        </p:spPr>
        <p:txBody>
          <a:bodyPr vert="horz" wrap="square" lIns="0" tIns="29209" rIns="0" bIns="0" rtlCol="0">
            <a:spAutoFit/>
          </a:bodyPr>
          <a:lstStyle/>
          <a:p>
            <a:pPr marL="189230" marR="102235" indent="-83820">
              <a:lnSpc>
                <a:spcPct val="119100"/>
              </a:lnSpc>
              <a:spcBef>
                <a:spcPts val="229"/>
              </a:spcBef>
            </a:pPr>
            <a:r>
              <a:rPr sz="1100" b="1" dirty="0">
                <a:solidFill>
                  <a:srgbClr val="FFFFFF"/>
                </a:solidFill>
                <a:latin typeface="Calibri"/>
                <a:cs typeface="Calibri"/>
              </a:rPr>
              <a:t>AS</a:t>
            </a:r>
            <a:r>
              <a:rPr sz="1100" b="1" spc="-10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1100" b="1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1100" b="1" spc="-10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1100" b="1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1100" b="1" spc="-1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1100" b="1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1100" b="1" spc="-1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1100" b="1" dirty="0">
                <a:solidFill>
                  <a:srgbClr val="FFFFFF"/>
                </a:solidFill>
                <a:latin typeface="Calibri"/>
                <a:cs typeface="Calibri"/>
              </a:rPr>
              <a:t>I  </a:t>
            </a:r>
            <a:r>
              <a:rPr sz="1100" b="1" spc="-5" dirty="0">
                <a:solidFill>
                  <a:srgbClr val="FFFFFF"/>
                </a:solidFill>
                <a:latin typeface="Calibri"/>
                <a:cs typeface="Calibri"/>
              </a:rPr>
              <a:t>AMM.VI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284470" y="5465826"/>
            <a:ext cx="1416050" cy="548640"/>
          </a:xfrm>
          <a:prstGeom prst="rect">
            <a:avLst/>
          </a:prstGeom>
          <a:solidFill>
            <a:srgbClr val="9BBA58"/>
          </a:solidFill>
          <a:ln w="25907">
            <a:solidFill>
              <a:srgbClr val="000000"/>
            </a:solidFill>
          </a:ln>
        </p:spPr>
        <p:txBody>
          <a:bodyPr vert="horz" wrap="square" lIns="0" tIns="21590" rIns="0" bIns="0" rtlCol="0">
            <a:spAutoFit/>
          </a:bodyPr>
          <a:lstStyle/>
          <a:p>
            <a:pPr marL="411480" marR="196215" indent="-207645">
              <a:lnSpc>
                <a:spcPct val="116700"/>
              </a:lnSpc>
              <a:spcBef>
                <a:spcPts val="170"/>
              </a:spcBef>
            </a:pPr>
            <a:r>
              <a:rPr sz="1200" b="1" spc="-5" dirty="0">
                <a:latin typeface="Calibri"/>
                <a:cs typeface="Calibri"/>
              </a:rPr>
              <a:t>C</a:t>
            </a:r>
            <a:r>
              <a:rPr sz="1200" b="1" dirty="0">
                <a:latin typeface="Calibri"/>
                <a:cs typeface="Calibri"/>
              </a:rPr>
              <a:t>OO</a:t>
            </a:r>
            <a:r>
              <a:rPr sz="1200" b="1" spc="-5" dirty="0">
                <a:latin typeface="Calibri"/>
                <a:cs typeface="Calibri"/>
              </a:rPr>
              <a:t>RD</a:t>
            </a:r>
            <a:r>
              <a:rPr sz="1200" b="1" dirty="0">
                <a:latin typeface="Calibri"/>
                <a:cs typeface="Calibri"/>
              </a:rPr>
              <a:t>IN</a:t>
            </a:r>
            <a:r>
              <a:rPr sz="1200" b="1" spc="-10" dirty="0">
                <a:latin typeface="Calibri"/>
                <a:cs typeface="Calibri"/>
              </a:rPr>
              <a:t>A</a:t>
            </a:r>
            <a:r>
              <a:rPr sz="1200" b="1" dirty="0">
                <a:latin typeface="Calibri"/>
                <a:cs typeface="Calibri"/>
              </a:rPr>
              <a:t>TO</a:t>
            </a:r>
            <a:r>
              <a:rPr sz="1200" b="1" spc="-5" dirty="0">
                <a:latin typeface="Calibri"/>
                <a:cs typeface="Calibri"/>
              </a:rPr>
              <a:t>R</a:t>
            </a:r>
            <a:r>
              <a:rPr sz="1200" b="1" dirty="0">
                <a:latin typeface="Calibri"/>
                <a:cs typeface="Calibri"/>
              </a:rPr>
              <a:t>I  </a:t>
            </a:r>
            <a:r>
              <a:rPr sz="1200" b="1" spc="-5" dirty="0">
                <a:latin typeface="Calibri"/>
                <a:cs typeface="Calibri"/>
              </a:rPr>
              <a:t>DI</a:t>
            </a:r>
            <a:r>
              <a:rPr sz="1200" b="1" spc="-15" dirty="0">
                <a:latin typeface="Calibri"/>
                <a:cs typeface="Calibri"/>
              </a:rPr>
              <a:t> </a:t>
            </a:r>
            <a:r>
              <a:rPr sz="1200" b="1" spc="-5" dirty="0">
                <a:latin typeface="Calibri"/>
                <a:cs typeface="Calibri"/>
              </a:rPr>
              <a:t>CLASSE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2955798" y="3647694"/>
            <a:ext cx="1541145" cy="550545"/>
          </a:xfrm>
          <a:prstGeom prst="rect">
            <a:avLst/>
          </a:prstGeom>
          <a:solidFill>
            <a:srgbClr val="FFFF00"/>
          </a:solidFill>
          <a:ln w="25907">
            <a:solidFill>
              <a:srgbClr val="385D89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marL="435609" marR="395605" indent="-32384">
              <a:lnSpc>
                <a:spcPct val="117100"/>
              </a:lnSpc>
              <a:spcBef>
                <a:spcPts val="100"/>
              </a:spcBef>
            </a:pPr>
            <a:r>
              <a:rPr sz="1400" b="1" spc="-5" dirty="0">
                <a:latin typeface="Calibri"/>
                <a:cs typeface="Calibri"/>
              </a:rPr>
              <a:t>CO</a:t>
            </a:r>
            <a:r>
              <a:rPr sz="1400" b="1" spc="-10" dirty="0">
                <a:latin typeface="Calibri"/>
                <a:cs typeface="Calibri"/>
              </a:rPr>
              <a:t>LL</a:t>
            </a:r>
            <a:r>
              <a:rPr sz="1400" b="1" dirty="0">
                <a:latin typeface="Calibri"/>
                <a:cs typeface="Calibri"/>
              </a:rPr>
              <a:t>EGIO  </a:t>
            </a:r>
            <a:r>
              <a:rPr sz="1400" b="1" spc="-5" dirty="0">
                <a:latin typeface="Calibri"/>
                <a:cs typeface="Calibri"/>
              </a:rPr>
              <a:t>DOCENTI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3541014" y="6773418"/>
            <a:ext cx="1743710" cy="542925"/>
          </a:xfrm>
          <a:prstGeom prst="rect">
            <a:avLst/>
          </a:prstGeom>
          <a:solidFill>
            <a:srgbClr val="C0504D"/>
          </a:solidFill>
          <a:ln w="25907">
            <a:solidFill>
              <a:srgbClr val="385D89"/>
            </a:solidFill>
          </a:ln>
        </p:spPr>
        <p:txBody>
          <a:bodyPr vert="horz" wrap="square" lIns="0" tIns="19050" rIns="0" bIns="0" rtlCol="0">
            <a:spAutoFit/>
          </a:bodyPr>
          <a:lstStyle/>
          <a:p>
            <a:pPr marL="255904" marR="250190" indent="81915">
              <a:lnSpc>
                <a:spcPct val="117500"/>
              </a:lnSpc>
              <a:spcBef>
                <a:spcPts val="150"/>
              </a:spcBef>
            </a:pPr>
            <a:r>
              <a:rPr sz="1200" b="1" spc="-5" dirty="0">
                <a:solidFill>
                  <a:srgbClr val="FFFFFF"/>
                </a:solidFill>
                <a:latin typeface="Calibri"/>
                <a:cs typeface="Calibri"/>
              </a:rPr>
              <a:t>COMMISSIONI</a:t>
            </a:r>
            <a:r>
              <a:rPr sz="1200" b="1" dirty="0">
                <a:solidFill>
                  <a:srgbClr val="FFFFFF"/>
                </a:solidFill>
                <a:latin typeface="Calibri"/>
                <a:cs typeface="Calibri"/>
              </a:rPr>
              <a:t> E </a:t>
            </a:r>
            <a:r>
              <a:rPr sz="1200" b="1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Calibri"/>
                <a:cs typeface="Calibri"/>
              </a:rPr>
              <a:t>GRUPPI</a:t>
            </a:r>
            <a:r>
              <a:rPr sz="12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Calibri"/>
                <a:cs typeface="Calibri"/>
              </a:rPr>
              <a:t>DI</a:t>
            </a:r>
            <a:r>
              <a:rPr sz="12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Calibri"/>
                <a:cs typeface="Calibri"/>
              </a:rPr>
              <a:t>LAVORO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7273290" y="5450585"/>
            <a:ext cx="1775460" cy="777240"/>
          </a:xfrm>
          <a:prstGeom prst="rect">
            <a:avLst/>
          </a:prstGeom>
          <a:solidFill>
            <a:srgbClr val="C0504D"/>
          </a:solidFill>
          <a:ln w="25907">
            <a:solidFill>
              <a:srgbClr val="385D89"/>
            </a:solidFill>
          </a:ln>
        </p:spPr>
        <p:txBody>
          <a:bodyPr vert="horz" wrap="square" lIns="0" tIns="29209" rIns="0" bIns="0" rtlCol="0">
            <a:spAutoFit/>
          </a:bodyPr>
          <a:lstStyle/>
          <a:p>
            <a:pPr marL="446405" marR="231140" indent="-210820">
              <a:lnSpc>
                <a:spcPct val="116700"/>
              </a:lnSpc>
              <a:spcBef>
                <a:spcPts val="229"/>
              </a:spcBef>
            </a:pPr>
            <a:r>
              <a:rPr sz="1200" b="1" spc="-5" dirty="0">
                <a:solidFill>
                  <a:srgbClr val="FFFFFF"/>
                </a:solidFill>
                <a:latin typeface="Calibri"/>
                <a:cs typeface="Calibri"/>
              </a:rPr>
              <a:t>CONSIGLI </a:t>
            </a:r>
            <a:r>
              <a:rPr sz="1200" b="1" spc="-10" dirty="0">
                <a:solidFill>
                  <a:srgbClr val="FFFFFF"/>
                </a:solidFill>
                <a:latin typeface="Calibri"/>
                <a:cs typeface="Calibri"/>
              </a:rPr>
              <a:t>DI </a:t>
            </a:r>
            <a:r>
              <a:rPr sz="1200" b="1" spc="-5" dirty="0">
                <a:solidFill>
                  <a:srgbClr val="FFFFFF"/>
                </a:solidFill>
                <a:latin typeface="Calibri"/>
                <a:cs typeface="Calibri"/>
              </a:rPr>
              <a:t>CLASSE, </a:t>
            </a:r>
            <a:r>
              <a:rPr sz="1200" b="1" spc="-2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Calibri"/>
                <a:cs typeface="Calibri"/>
              </a:rPr>
              <a:t>INTERCLASSE, </a:t>
            </a:r>
            <a:r>
              <a:rPr sz="1200" b="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Calibri"/>
                <a:cs typeface="Calibri"/>
              </a:rPr>
              <a:t>INTERSEZIONE</a:t>
            </a:r>
            <a:endParaRPr sz="1200">
              <a:latin typeface="Calibri"/>
              <a:cs typeface="Calibri"/>
            </a:endParaRPr>
          </a:p>
        </p:txBody>
      </p:sp>
      <p:graphicFrame>
        <p:nvGraphicFramePr>
          <p:cNvPr id="43" name="object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106973"/>
              </p:ext>
            </p:extLst>
          </p:nvPr>
        </p:nvGraphicFramePr>
        <p:xfrm>
          <a:off x="370331" y="4867656"/>
          <a:ext cx="2541905" cy="16237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419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5574">
                <a:tc>
                  <a:txBody>
                    <a:bodyPr/>
                    <a:lstStyle/>
                    <a:p>
                      <a:pPr marL="535305" marR="99949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FUNZIONI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 smtClean="0">
                          <a:latin typeface="Calibri"/>
                          <a:cs typeface="Calibri"/>
                        </a:rPr>
                        <a:t>STRU</a:t>
                      </a:r>
                      <a:r>
                        <a:rPr lang="it-IT" sz="1200" b="1" dirty="0" smtClean="0">
                          <a:latin typeface="Calibri"/>
                          <a:cs typeface="Calibri"/>
                        </a:rPr>
                        <a:t>MENTALI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  <a:p>
                      <a:pPr marL="283845" marR="1278255" indent="-111760">
                        <a:lnSpc>
                          <a:spcPct val="101800"/>
                        </a:lnSpc>
                        <a:spcBef>
                          <a:spcPts val="280"/>
                        </a:spcBef>
                        <a:buFont typeface="Symbol"/>
                        <a:buChar char=""/>
                        <a:tabLst>
                          <a:tab pos="284480" algn="l"/>
                        </a:tabLst>
                      </a:pPr>
                      <a:r>
                        <a:rPr sz="1100" b="1" u="sng" spc="-5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	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50800" marB="0">
                    <a:lnL w="28575">
                      <a:solidFill>
                        <a:srgbClr val="252525"/>
                      </a:solidFill>
                      <a:prstDash val="solid"/>
                    </a:lnL>
                    <a:lnT w="28575">
                      <a:solidFill>
                        <a:srgbClr val="252525"/>
                      </a:solidFill>
                      <a:prstDash val="solid"/>
                    </a:lnT>
                    <a:solidFill>
                      <a:srgbClr val="FC6B3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667">
                <a:tc>
                  <a:txBody>
                    <a:bodyPr/>
                    <a:lstStyle/>
                    <a:p>
                      <a:pPr marL="283845" marR="1090930" indent="-111760">
                        <a:lnSpc>
                          <a:spcPct val="100000"/>
                        </a:lnSpc>
                        <a:spcBef>
                          <a:spcPts val="45"/>
                        </a:spcBef>
                        <a:buFont typeface="Symbol"/>
                        <a:buChar char=""/>
                        <a:tabLst>
                          <a:tab pos="284480" algn="l"/>
                        </a:tabLst>
                      </a:pP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28575">
                      <a:solidFill>
                        <a:srgbClr val="252525"/>
                      </a:solidFill>
                      <a:prstDash val="solid"/>
                    </a:lnL>
                    <a:solidFill>
                      <a:srgbClr val="FC6B3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142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marL="0" marR="0" marT="1270" marB="0">
                    <a:lnL w="28575">
                      <a:solidFill>
                        <a:srgbClr val="252525"/>
                      </a:solidFill>
                      <a:prstDash val="solid"/>
                    </a:lnL>
                    <a:solidFill>
                      <a:srgbClr val="FC6B3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3237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marL="0" marR="0" marT="5080" marB="0">
                    <a:lnL w="28575">
                      <a:solidFill>
                        <a:srgbClr val="252525"/>
                      </a:solidFill>
                      <a:prstDash val="solid"/>
                    </a:lnL>
                    <a:solidFill>
                      <a:srgbClr val="FC6B3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142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marL="0" marR="0" marT="1270" marB="0">
                    <a:lnL w="28575">
                      <a:solidFill>
                        <a:srgbClr val="252525"/>
                      </a:solidFill>
                      <a:prstDash val="solid"/>
                    </a:lnL>
                    <a:lnB w="28575">
                      <a:solidFill>
                        <a:srgbClr val="252525"/>
                      </a:solidFill>
                      <a:prstDash val="solid"/>
                    </a:lnB>
                    <a:solidFill>
                      <a:srgbClr val="FC6B3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5" name="object 45"/>
          <p:cNvSpPr/>
          <p:nvPr/>
        </p:nvSpPr>
        <p:spPr>
          <a:xfrm>
            <a:off x="3030473" y="6844754"/>
            <a:ext cx="499109" cy="187325"/>
          </a:xfrm>
          <a:custGeom>
            <a:avLst/>
            <a:gdLst/>
            <a:ahLst/>
            <a:cxnLst/>
            <a:rect l="l" t="t" r="r" b="b"/>
            <a:pathLst>
              <a:path w="499110" h="187325">
                <a:moveTo>
                  <a:pt x="383874" y="150424"/>
                </a:moveTo>
                <a:lnTo>
                  <a:pt x="373761" y="187134"/>
                </a:lnTo>
                <a:lnTo>
                  <a:pt x="499110" y="162471"/>
                </a:lnTo>
                <a:lnTo>
                  <a:pt x="491350" y="155486"/>
                </a:lnTo>
                <a:lnTo>
                  <a:pt x="402209" y="155486"/>
                </a:lnTo>
                <a:lnTo>
                  <a:pt x="383874" y="150424"/>
                </a:lnTo>
                <a:close/>
              </a:path>
              <a:path w="499110" h="187325">
                <a:moveTo>
                  <a:pt x="393996" y="113685"/>
                </a:moveTo>
                <a:lnTo>
                  <a:pt x="383874" y="150424"/>
                </a:lnTo>
                <a:lnTo>
                  <a:pt x="402209" y="155486"/>
                </a:lnTo>
                <a:lnTo>
                  <a:pt x="412368" y="118757"/>
                </a:lnTo>
                <a:lnTo>
                  <a:pt x="393996" y="113685"/>
                </a:lnTo>
                <a:close/>
              </a:path>
              <a:path w="499110" h="187325">
                <a:moveTo>
                  <a:pt x="404113" y="76962"/>
                </a:moveTo>
                <a:lnTo>
                  <a:pt x="393996" y="113685"/>
                </a:lnTo>
                <a:lnTo>
                  <a:pt x="412368" y="118757"/>
                </a:lnTo>
                <a:lnTo>
                  <a:pt x="402209" y="155486"/>
                </a:lnTo>
                <a:lnTo>
                  <a:pt x="491350" y="155486"/>
                </a:lnTo>
                <a:lnTo>
                  <a:pt x="404113" y="76962"/>
                </a:lnTo>
                <a:close/>
              </a:path>
              <a:path w="499110" h="187325">
                <a:moveTo>
                  <a:pt x="115233" y="36722"/>
                </a:moveTo>
                <a:lnTo>
                  <a:pt x="105112" y="73461"/>
                </a:lnTo>
                <a:lnTo>
                  <a:pt x="383874" y="150424"/>
                </a:lnTo>
                <a:lnTo>
                  <a:pt x="393996" y="113685"/>
                </a:lnTo>
                <a:lnTo>
                  <a:pt x="115233" y="36722"/>
                </a:lnTo>
                <a:close/>
              </a:path>
              <a:path w="499110" h="187325">
                <a:moveTo>
                  <a:pt x="125349" y="0"/>
                </a:moveTo>
                <a:lnTo>
                  <a:pt x="0" y="24676"/>
                </a:lnTo>
                <a:lnTo>
                  <a:pt x="94995" y="110185"/>
                </a:lnTo>
                <a:lnTo>
                  <a:pt x="105112" y="73461"/>
                </a:lnTo>
                <a:lnTo>
                  <a:pt x="86740" y="68389"/>
                </a:lnTo>
                <a:lnTo>
                  <a:pt x="96900" y="31661"/>
                </a:lnTo>
                <a:lnTo>
                  <a:pt x="116627" y="31661"/>
                </a:lnTo>
                <a:lnTo>
                  <a:pt x="125349" y="0"/>
                </a:lnTo>
                <a:close/>
              </a:path>
              <a:path w="499110" h="187325">
                <a:moveTo>
                  <a:pt x="96900" y="31661"/>
                </a:moveTo>
                <a:lnTo>
                  <a:pt x="86740" y="68389"/>
                </a:lnTo>
                <a:lnTo>
                  <a:pt x="105112" y="73461"/>
                </a:lnTo>
                <a:lnTo>
                  <a:pt x="115233" y="36722"/>
                </a:lnTo>
                <a:lnTo>
                  <a:pt x="96900" y="31661"/>
                </a:lnTo>
                <a:close/>
              </a:path>
              <a:path w="499110" h="187325">
                <a:moveTo>
                  <a:pt x="116627" y="31661"/>
                </a:moveTo>
                <a:lnTo>
                  <a:pt x="96900" y="31661"/>
                </a:lnTo>
                <a:lnTo>
                  <a:pt x="115233" y="36722"/>
                </a:lnTo>
                <a:lnTo>
                  <a:pt x="116627" y="31661"/>
                </a:lnTo>
                <a:close/>
              </a:path>
            </a:pathLst>
          </a:custGeom>
          <a:solidFill>
            <a:srgbClr val="497D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 txBox="1"/>
          <p:nvPr/>
        </p:nvSpPr>
        <p:spPr>
          <a:xfrm>
            <a:off x="8378190" y="1223010"/>
            <a:ext cx="2080260" cy="465512"/>
          </a:xfrm>
          <a:prstGeom prst="rect">
            <a:avLst/>
          </a:prstGeom>
          <a:solidFill>
            <a:srgbClr val="F79546"/>
          </a:solidFill>
          <a:ln w="25907">
            <a:solidFill>
              <a:srgbClr val="000000"/>
            </a:solidFill>
          </a:ln>
        </p:spPr>
        <p:txBody>
          <a:bodyPr vert="horz" wrap="square" lIns="0" tIns="49530" rIns="0" bIns="0" rtlCol="0">
            <a:spAutoFit/>
          </a:bodyPr>
          <a:lstStyle/>
          <a:p>
            <a:pPr marL="381000">
              <a:lnSpc>
                <a:spcPct val="100000"/>
              </a:lnSpc>
              <a:spcBef>
                <a:spcPts val="390"/>
              </a:spcBef>
            </a:pPr>
            <a:r>
              <a:rPr sz="1200" b="1" spc="-5" dirty="0">
                <a:latin typeface="Calibri"/>
                <a:cs typeface="Calibri"/>
              </a:rPr>
              <a:t>FIDUCIARI </a:t>
            </a:r>
            <a:r>
              <a:rPr sz="1200" b="1" spc="-10" dirty="0">
                <a:latin typeface="Calibri"/>
                <a:cs typeface="Calibri"/>
              </a:rPr>
              <a:t>DI</a:t>
            </a:r>
            <a:r>
              <a:rPr sz="1200" b="1" spc="-15" dirty="0">
                <a:latin typeface="Calibri"/>
                <a:cs typeface="Calibri"/>
              </a:rPr>
              <a:t> </a:t>
            </a:r>
            <a:r>
              <a:rPr sz="1200" b="1" spc="-5" dirty="0">
                <a:latin typeface="Calibri"/>
                <a:cs typeface="Calibri"/>
              </a:rPr>
              <a:t>PLESSO</a:t>
            </a:r>
            <a:endParaRPr sz="12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500" dirty="0">
              <a:latin typeface="Calibri"/>
              <a:cs typeface="Calibri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9434321" y="5398770"/>
            <a:ext cx="962025" cy="596265"/>
          </a:xfrm>
          <a:prstGeom prst="rect">
            <a:avLst/>
          </a:prstGeom>
          <a:solidFill>
            <a:srgbClr val="8063A1"/>
          </a:solidFill>
          <a:ln w="25907">
            <a:solidFill>
              <a:srgbClr val="385D89"/>
            </a:solidFill>
          </a:ln>
        </p:spPr>
        <p:txBody>
          <a:bodyPr vert="horz" wrap="square" lIns="0" tIns="21590" rIns="0" bIns="0" rtlCol="0">
            <a:spAutoFit/>
          </a:bodyPr>
          <a:lstStyle/>
          <a:p>
            <a:pPr marL="195580" marR="187325" indent="95885">
              <a:lnSpc>
                <a:spcPct val="116700"/>
              </a:lnSpc>
              <a:spcBef>
                <a:spcPts val="170"/>
              </a:spcBef>
            </a:pPr>
            <a:r>
              <a:rPr sz="1200" b="1" dirty="0">
                <a:latin typeface="Calibri"/>
                <a:cs typeface="Calibri"/>
              </a:rPr>
              <a:t>TEAM </a:t>
            </a:r>
            <a:r>
              <a:rPr sz="1200" b="1" spc="5" dirty="0">
                <a:latin typeface="Calibri"/>
                <a:cs typeface="Calibri"/>
              </a:rPr>
              <a:t> </a:t>
            </a:r>
            <a:r>
              <a:rPr sz="1200" b="1" spc="-5" dirty="0">
                <a:latin typeface="Calibri"/>
                <a:cs typeface="Calibri"/>
              </a:rPr>
              <a:t>D</a:t>
            </a:r>
            <a:r>
              <a:rPr sz="1200" b="1" dirty="0">
                <a:latin typeface="Calibri"/>
                <a:cs typeface="Calibri"/>
              </a:rPr>
              <a:t>O</a:t>
            </a:r>
            <a:r>
              <a:rPr sz="1200" b="1" spc="-5" dirty="0">
                <a:latin typeface="Calibri"/>
                <a:cs typeface="Calibri"/>
              </a:rPr>
              <a:t>C</a:t>
            </a:r>
            <a:r>
              <a:rPr sz="1200" b="1" dirty="0">
                <a:latin typeface="Calibri"/>
                <a:cs typeface="Calibri"/>
              </a:rPr>
              <a:t>EN</a:t>
            </a:r>
            <a:r>
              <a:rPr sz="1200" b="1" spc="-5" dirty="0">
                <a:latin typeface="Calibri"/>
                <a:cs typeface="Calibri"/>
              </a:rPr>
              <a:t>T</a:t>
            </a:r>
            <a:r>
              <a:rPr sz="1200" b="1" dirty="0">
                <a:latin typeface="Calibri"/>
                <a:cs typeface="Calibri"/>
              </a:rPr>
              <a:t>I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7" name="object 57"/>
          <p:cNvSpPr/>
          <p:nvPr/>
        </p:nvSpPr>
        <p:spPr>
          <a:xfrm>
            <a:off x="6707885" y="5641975"/>
            <a:ext cx="565150" cy="114300"/>
          </a:xfrm>
          <a:custGeom>
            <a:avLst/>
            <a:gdLst/>
            <a:ahLst/>
            <a:cxnLst/>
            <a:rect l="l" t="t" r="r" b="b"/>
            <a:pathLst>
              <a:path w="565150" h="114300">
                <a:moveTo>
                  <a:pt x="536482" y="36449"/>
                </a:moveTo>
                <a:lnTo>
                  <a:pt x="468249" y="36449"/>
                </a:lnTo>
                <a:lnTo>
                  <a:pt x="471297" y="74421"/>
                </a:lnTo>
                <a:lnTo>
                  <a:pt x="452373" y="75941"/>
                </a:lnTo>
                <a:lnTo>
                  <a:pt x="455422" y="113918"/>
                </a:lnTo>
                <a:lnTo>
                  <a:pt x="564769" y="47878"/>
                </a:lnTo>
                <a:lnTo>
                  <a:pt x="536482" y="36449"/>
                </a:lnTo>
                <a:close/>
              </a:path>
              <a:path w="565150" h="114300">
                <a:moveTo>
                  <a:pt x="449325" y="37963"/>
                </a:moveTo>
                <a:lnTo>
                  <a:pt x="0" y="73913"/>
                </a:lnTo>
                <a:lnTo>
                  <a:pt x="3048" y="112013"/>
                </a:lnTo>
                <a:lnTo>
                  <a:pt x="452373" y="75941"/>
                </a:lnTo>
                <a:lnTo>
                  <a:pt x="449325" y="37963"/>
                </a:lnTo>
                <a:close/>
              </a:path>
              <a:path w="565150" h="114300">
                <a:moveTo>
                  <a:pt x="468249" y="36449"/>
                </a:moveTo>
                <a:lnTo>
                  <a:pt x="449325" y="37963"/>
                </a:lnTo>
                <a:lnTo>
                  <a:pt x="452373" y="75941"/>
                </a:lnTo>
                <a:lnTo>
                  <a:pt x="471297" y="74421"/>
                </a:lnTo>
                <a:lnTo>
                  <a:pt x="468249" y="36449"/>
                </a:lnTo>
                <a:close/>
              </a:path>
              <a:path w="565150" h="114300">
                <a:moveTo>
                  <a:pt x="446278" y="0"/>
                </a:moveTo>
                <a:lnTo>
                  <a:pt x="449325" y="37963"/>
                </a:lnTo>
                <a:lnTo>
                  <a:pt x="468249" y="36449"/>
                </a:lnTo>
                <a:lnTo>
                  <a:pt x="536482" y="36449"/>
                </a:lnTo>
                <a:lnTo>
                  <a:pt x="446278" y="0"/>
                </a:lnTo>
                <a:close/>
              </a:path>
            </a:pathLst>
          </a:custGeom>
          <a:solidFill>
            <a:srgbClr val="497D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9046209" y="5705475"/>
            <a:ext cx="332105" cy="113664"/>
          </a:xfrm>
          <a:custGeom>
            <a:avLst/>
            <a:gdLst/>
            <a:ahLst/>
            <a:cxnLst/>
            <a:rect l="l" t="t" r="r" b="b"/>
            <a:pathLst>
              <a:path w="332104" h="113664">
                <a:moveTo>
                  <a:pt x="216239" y="75514"/>
                </a:moveTo>
                <a:lnTo>
                  <a:pt x="211074" y="113283"/>
                </a:lnTo>
                <a:lnTo>
                  <a:pt x="314548" y="78105"/>
                </a:lnTo>
                <a:lnTo>
                  <a:pt x="235204" y="78105"/>
                </a:lnTo>
                <a:lnTo>
                  <a:pt x="216239" y="75514"/>
                </a:lnTo>
                <a:close/>
              </a:path>
              <a:path w="332104" h="113664">
                <a:moveTo>
                  <a:pt x="221398" y="37795"/>
                </a:moveTo>
                <a:lnTo>
                  <a:pt x="216239" y="75514"/>
                </a:lnTo>
                <a:lnTo>
                  <a:pt x="235204" y="78105"/>
                </a:lnTo>
                <a:lnTo>
                  <a:pt x="240284" y="40386"/>
                </a:lnTo>
                <a:lnTo>
                  <a:pt x="221398" y="37795"/>
                </a:lnTo>
                <a:close/>
              </a:path>
              <a:path w="332104" h="113664">
                <a:moveTo>
                  <a:pt x="226568" y="0"/>
                </a:moveTo>
                <a:lnTo>
                  <a:pt x="221398" y="37795"/>
                </a:lnTo>
                <a:lnTo>
                  <a:pt x="240284" y="40386"/>
                </a:lnTo>
                <a:lnTo>
                  <a:pt x="235204" y="78105"/>
                </a:lnTo>
                <a:lnTo>
                  <a:pt x="314548" y="78105"/>
                </a:lnTo>
                <a:lnTo>
                  <a:pt x="332105" y="72136"/>
                </a:lnTo>
                <a:lnTo>
                  <a:pt x="226568" y="0"/>
                </a:lnTo>
                <a:close/>
              </a:path>
              <a:path w="332104" h="113664">
                <a:moveTo>
                  <a:pt x="5080" y="8127"/>
                </a:moveTo>
                <a:lnTo>
                  <a:pt x="0" y="45974"/>
                </a:lnTo>
                <a:lnTo>
                  <a:pt x="216239" y="75514"/>
                </a:lnTo>
                <a:lnTo>
                  <a:pt x="221398" y="37795"/>
                </a:lnTo>
                <a:lnTo>
                  <a:pt x="5080" y="8127"/>
                </a:lnTo>
                <a:close/>
              </a:path>
            </a:pathLst>
          </a:custGeom>
          <a:solidFill>
            <a:srgbClr val="497DBA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68</Words>
  <Application>Microsoft Office PowerPoint</Application>
  <PresentationFormat>Personalizzato</PresentationFormat>
  <Paragraphs>20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4" baseType="lpstr">
      <vt:lpstr>Calibri</vt:lpstr>
      <vt:lpstr>Symbol</vt:lpstr>
      <vt:lpstr>Office Theme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leog</dc:creator>
  <cp:lastModifiedBy>User</cp:lastModifiedBy>
  <cp:revision>1</cp:revision>
  <dcterms:created xsi:type="dcterms:W3CDTF">2021-08-05T07:03:26Z</dcterms:created>
  <dcterms:modified xsi:type="dcterms:W3CDTF">2021-08-05T07:09:15Z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2020-09-20T00:00:00Z</vt:filetime>
  </property>
  <property fmtid="{D5CDD505-2E9C-101B-9397-08002B2CF9AE}" pid="3" name="Creator">
    <vt:lpwstr>Microsoft® Word 2013</vt:lpwstr>
  </property>
  <property fmtid="{D5CDD505-2E9C-101B-9397-08002B2CF9AE}" pid="4" name="LastSaved">
    <vt:filetime>2021-08-05T00:00:00Z</vt:filetime>
  </property>
</Properties>
</file>